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3"/>
  </p:notesMasterIdLst>
  <p:sldIdLst>
    <p:sldId id="256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292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D2424-B36C-4FB9-96ED-BF96605B13D2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9BC33-1D97-4C64-96F5-9170C0101C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073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9FC4C-9F8D-4249-964A-280BD45387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D74C0DC-1FA3-4BE8-B42C-00247B43D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8596EA-33E2-47C7-8683-C1507F8D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FF1A40-234E-43C0-AA49-97169C30C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F5E8B2-3D20-4854-B642-5176C0C3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1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4CF4E1-1AA1-4A3D-BECB-43838432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D1D31B-00CF-4134-970F-7E43E446C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E82DD5-1262-4C11-9B0F-ADC67D0B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D4A38F-0B67-4B8B-84CC-D81092AAE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2A752A-3E04-49A4-8939-72CA8DF92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4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1EA363-905F-477D-963A-4EDF894D6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6C5D3D-5EC3-4760-BF9C-36FE377A52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DA8039-5C9E-40A2-9981-2ED332DC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599C0-8F38-4FDF-A0D6-72AD2DA9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05C94-C315-469C-8487-C7D699B0A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2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E69FA8-BCCC-4F1E-B2B2-353A399F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86B3DB-4379-4C33-BAEC-ED69F4986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55B7DA-4BAA-4999-BEEF-236578CF1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4542B0-AD06-4D7B-B702-9510607CC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C679BE-1EB4-42F8-B9A7-10943947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23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3C4237-1FA6-4BE3-9840-5AFB88FF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BAEB338-E773-4D99-A287-9FF4C53E4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39F76-8DDE-4C2E-8A4F-3CDA78373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ED9768-5298-4A52-800F-D6BF3AE6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EA978B-2E64-477A-9611-0E9B5028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0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C4772B-24F2-4FCF-A4AE-FF08998B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A0B107-36D3-4492-8A84-C28187DDC8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D4DD6F-A304-4E17-AD87-D1CDF5424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D59542-A63E-44D4-B87C-DA257D99C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270F83B-F5E4-427B-B3A5-A8AC089C9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33B04D-EE8D-4058-9D97-82B1BE17A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41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F5E50-E368-49BA-B1B0-29FBF3D14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8B83B6-20F8-4742-A434-B119E3B2E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B3D093-D5E7-4005-8877-54669C008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AF29D2-FE71-4316-97B6-3236F21D1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855944-1341-4AA2-A0A3-D54D51DB7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1A42275-D68F-4846-97DB-6262CCDB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A758CA-D5F2-410F-9913-24C0CE4C2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E500E5D-CAE0-451C-9821-59D33A69B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41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539801-608B-44E4-A7FB-D9AA96E99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A21FC3-646D-4C53-828F-1990F4EA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7BBA13D-4479-4E78-9EEE-930F0433E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27866AA-D771-4319-BFA1-CE9B99B56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59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7F1A10-BD71-40D9-A636-F858DB42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9FB4E7-52EC-49BF-ACD3-552EB5427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38D420-CA9B-41DC-B78C-9EA081C0F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74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ACDAC-A08A-4FA9-8692-3D8C8DC5D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D3271FE-43B6-4058-998A-C606FC67D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0D74DBA-5E0C-4F68-A857-3D0665DF8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60814C-C1BA-4288-B677-6D9F5CB9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60199C-2A74-465F-B4E8-C1688DB79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A065E3-2374-4FB7-B59E-796F68EEC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89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865D81-C089-4A76-B3B6-FB82B5158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688AA2-ADC3-477E-ABBB-25796E2A8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BB6341-E9E7-4DF0-97B2-AE2911ACA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641089-B35C-4B04-8D63-FBBF99EA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F5C22A-4DF9-4C00-BAC8-5CD9BE30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6B884F-3646-4D8D-BFC4-F4DDF3162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3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AFF7384-648F-40C3-836C-9FE0399D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83C880-2016-41DF-B32E-A32743833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ACBFC8-A28A-46B2-9D0B-BD2917AB1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ED2B-13A5-491F-8AAD-C3FB659FB360}" type="datetimeFigureOut">
              <a:rPr kumimoji="1" lang="ja-JP" altLang="en-US" smtClean="0"/>
              <a:t>2018/12/21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1A8E30-4CD7-4329-AF4B-53813B7BC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25C5954-70AE-499F-AB06-80F357CB5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A863B-F0D7-40A9-A55C-644C7A40FC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520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68FF833A-AAA2-4FA8-8598-696922278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75" y="0"/>
            <a:ext cx="5657850" cy="90602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4800" u="sng" dirty="0">
                <a:uFill>
                  <a:solidFill>
                    <a:schemeClr val="accent2"/>
                  </a:solidFill>
                </a:u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認知症予防講演会</a:t>
            </a:r>
          </a:p>
        </p:txBody>
      </p:sp>
      <p:sp>
        <p:nvSpPr>
          <p:cNvPr id="7" name="思考の吹き出し: 雲形 6">
            <a:extLst>
              <a:ext uri="{FF2B5EF4-FFF2-40B4-BE49-F238E27FC236}">
                <a16:creationId xmlns:a16="http://schemas.microsoft.com/office/drawing/2014/main" id="{DA23060F-1359-4C30-9492-540A2B6EC2AA}"/>
              </a:ext>
            </a:extLst>
          </p:cNvPr>
          <p:cNvSpPr/>
          <p:nvPr/>
        </p:nvSpPr>
        <p:spPr>
          <a:xfrm>
            <a:off x="3985658" y="775010"/>
            <a:ext cx="2811191" cy="1839951"/>
          </a:xfrm>
          <a:prstGeom prst="cloudCallout">
            <a:avLst>
              <a:gd name="adj1" fmla="val -53832"/>
              <a:gd name="adj2" fmla="val -33257"/>
            </a:avLst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思考の吹き出し: 雲形 8">
            <a:extLst>
              <a:ext uri="{FF2B5EF4-FFF2-40B4-BE49-F238E27FC236}">
                <a16:creationId xmlns:a16="http://schemas.microsoft.com/office/drawing/2014/main" id="{14FB777F-5241-4AF6-A314-C41A9CAA07D8}"/>
              </a:ext>
            </a:extLst>
          </p:cNvPr>
          <p:cNvSpPr/>
          <p:nvPr/>
        </p:nvSpPr>
        <p:spPr>
          <a:xfrm>
            <a:off x="61151" y="1069747"/>
            <a:ext cx="2949678" cy="1200330"/>
          </a:xfrm>
          <a:prstGeom prst="cloudCallout">
            <a:avLst>
              <a:gd name="adj1" fmla="val 44261"/>
              <a:gd name="adj2" fmla="val -62049"/>
            </a:avLst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6811A3D-15C4-41BA-8BB6-E7FB604B90C2}"/>
              </a:ext>
            </a:extLst>
          </p:cNvPr>
          <p:cNvSpPr txBox="1"/>
          <p:nvPr/>
        </p:nvSpPr>
        <p:spPr>
          <a:xfrm>
            <a:off x="4363898" y="1069747"/>
            <a:ext cx="20313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認知症のことで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困っていることを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専門の先生に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</a:t>
            </a:r>
            <a:r>
              <a:rPr lang="ja-JP" altLang="en-US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しませんか？</a:t>
            </a:r>
            <a:endParaRPr lang="en-US" altLang="ja-JP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3BD7676-E66E-4338-861E-EC15F3C9EF6B}"/>
              </a:ext>
            </a:extLst>
          </p:cNvPr>
          <p:cNvSpPr txBox="1"/>
          <p:nvPr/>
        </p:nvSpPr>
        <p:spPr>
          <a:xfrm>
            <a:off x="377791" y="1346745"/>
            <a:ext cx="2531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認知症について</a:t>
            </a:r>
            <a:r>
              <a:rPr lang="ja-JP" altLang="en-US" b="1" dirty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不安</a:t>
            </a:r>
            <a:r>
              <a:rPr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endParaRPr lang="en-US" altLang="ja-JP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ありませんか？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08BADD06-0F1E-473F-8BE0-90C5A267B746}"/>
              </a:ext>
            </a:extLst>
          </p:cNvPr>
          <p:cNvSpPr/>
          <p:nvPr/>
        </p:nvSpPr>
        <p:spPr>
          <a:xfrm>
            <a:off x="4920476" y="5681207"/>
            <a:ext cx="1661531" cy="5238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参加無料です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55612A04-4C92-4D43-B21D-48ABE35D90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603" y="2325259"/>
            <a:ext cx="921224" cy="1363702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3394DD3-60BB-4383-9828-C8D012D5B0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64" y="8156648"/>
            <a:ext cx="928687" cy="938212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AFD80B29-A15A-4EA0-B41A-5586952CA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35" y="2299167"/>
            <a:ext cx="1204790" cy="1406836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A2BB107-88B3-4228-B7B3-E1F7354E4F3F}"/>
              </a:ext>
            </a:extLst>
          </p:cNvPr>
          <p:cNvSpPr txBox="1"/>
          <p:nvPr/>
        </p:nvSpPr>
        <p:spPr>
          <a:xfrm>
            <a:off x="843634" y="7904976"/>
            <a:ext cx="461055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■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温泉リハビリテーション　いま泉病院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電 話：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076-425-1166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 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F A X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425-1228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担 当：中谷 ・ 中島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A0C1F32-8053-48CF-8310-7ED684F3CFC2}"/>
              </a:ext>
            </a:extLst>
          </p:cNvPr>
          <p:cNvSpPr/>
          <p:nvPr/>
        </p:nvSpPr>
        <p:spPr>
          <a:xfrm>
            <a:off x="61151" y="3692336"/>
            <a:ext cx="6735698" cy="388045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ABBFD0FE-643A-4BF1-863D-51B4343FB5B1}"/>
              </a:ext>
            </a:extLst>
          </p:cNvPr>
          <p:cNvSpPr/>
          <p:nvPr/>
        </p:nvSpPr>
        <p:spPr>
          <a:xfrm>
            <a:off x="507927" y="3956656"/>
            <a:ext cx="58421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 時　　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14:30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場 所　　温泉リハビリテーション　いま泉病院内　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介護医療院（新館３階　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棟ホール）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住 所：〒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939-8075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富山市今泉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220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講 師　　牧野 裕 先生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 ・認知症専門医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 　 ・温泉リハビリテーションいま泉病院　副院長</a:t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対 象　　どなたでもお気軽にお申込みください</a:t>
            </a:r>
            <a:endParaRPr lang="ja-JP" altLang="en-US" sz="200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1A89467-A9BE-4B94-ADCD-177FD0451448}"/>
              </a:ext>
            </a:extLst>
          </p:cNvPr>
          <p:cNvSpPr txBox="1"/>
          <p:nvPr/>
        </p:nvSpPr>
        <p:spPr>
          <a:xfrm>
            <a:off x="-1" y="7667836"/>
            <a:ext cx="22302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お問合せ・申込み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8D73C4D-8CCA-4891-B5E4-EC382A7BF222}"/>
              </a:ext>
            </a:extLst>
          </p:cNvPr>
          <p:cNvSpPr txBox="1"/>
          <p:nvPr/>
        </p:nvSpPr>
        <p:spPr>
          <a:xfrm>
            <a:off x="4920476" y="4263483"/>
            <a:ext cx="17988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/>
              <a:t>※</a:t>
            </a:r>
            <a:r>
              <a:rPr lang="ja-JP" altLang="en-US" sz="1200" dirty="0"/>
              <a:t>受付は</a:t>
            </a:r>
            <a:r>
              <a:rPr lang="en-US" altLang="ja-JP" sz="1200" dirty="0"/>
              <a:t>14:00</a:t>
            </a:r>
            <a:r>
              <a:rPr lang="ja-JP" altLang="en-US" sz="1200" dirty="0"/>
              <a:t>からです</a:t>
            </a:r>
            <a:endParaRPr kumimoji="1" lang="ja-JP" altLang="en-US" sz="1200" dirty="0"/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442F9081-472F-4B50-89A7-DE48C00A66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571" y="2626343"/>
            <a:ext cx="1049080" cy="94008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6877A8B-8788-455B-9F3F-A2C8B3ACC6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3219" y="2657383"/>
            <a:ext cx="797352" cy="797352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9008017-0489-4483-8E5B-8C8656EB2005}"/>
              </a:ext>
            </a:extLst>
          </p:cNvPr>
          <p:cNvSpPr txBox="1"/>
          <p:nvPr/>
        </p:nvSpPr>
        <p:spPr>
          <a:xfrm>
            <a:off x="2231396" y="8806182"/>
            <a:ext cx="24545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r>
              <a:rPr kumimoji="1"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 医療法人社団 いずみ会 </a:t>
            </a:r>
            <a:r>
              <a:rPr kumimoji="1" lang="ja-JP" altLang="en-US" sz="1400" dirty="0" err="1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ー</a:t>
            </a:r>
            <a:endParaRPr kumimoji="1" lang="ja-JP" altLang="en-US" sz="14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0953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l">
          <a:defRPr sz="1400" dirty="0">
            <a:solidFill>
              <a:schemeClr val="accent2"/>
            </a:solidFill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TM04033917[[fn=ベルリン]]</Template>
  <TotalTime>101</TotalTime>
  <Words>53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HGP創英角ｺﾞｼｯｸUB</vt:lpstr>
      <vt:lpstr>HG丸ｺﾞｼｯｸM-PRO</vt:lpstr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IHP</dc:creator>
  <cp:lastModifiedBy>IHP</cp:lastModifiedBy>
  <cp:revision>11</cp:revision>
  <cp:lastPrinted>2018-12-20T08:45:09Z</cp:lastPrinted>
  <dcterms:created xsi:type="dcterms:W3CDTF">2018-12-20T07:05:32Z</dcterms:created>
  <dcterms:modified xsi:type="dcterms:W3CDTF">2018-12-20T23:52:31Z</dcterms:modified>
</cp:coreProperties>
</file>